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79" d="100"/>
          <a:sy n="79" d="100"/>
        </p:scale>
        <p:origin x="65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826" y="1299383"/>
            <a:ext cx="4863830" cy="459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16689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92098E-248F-3C77-B590-5137878F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22" b="29036"/>
          <a:stretch/>
        </p:blipFill>
        <p:spPr>
          <a:xfrm>
            <a:off x="340469" y="125938"/>
            <a:ext cx="6716697" cy="62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E1C17-8489-5199-20C0-E2519E9B687A}"/>
              </a:ext>
            </a:extLst>
          </p:cNvPr>
          <p:cNvSpPr txBox="1"/>
          <p:nvPr/>
        </p:nvSpPr>
        <p:spPr>
          <a:xfrm>
            <a:off x="7565043" y="1139255"/>
            <a:ext cx="3819396" cy="498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on T=256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needs only 20% of points the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ResMLP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needs for the same precision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TRF can reach our goal with 500k points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254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Yijie Zhu</cp:lastModifiedBy>
  <cp:revision>16</cp:revision>
  <dcterms:created xsi:type="dcterms:W3CDTF">2024-10-02T15:34:10Z</dcterms:created>
  <dcterms:modified xsi:type="dcterms:W3CDTF">2024-10-02T21:05:22Z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